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62" r:id="rId3"/>
    <p:sldId id="263" r:id="rId4"/>
    <p:sldId id="267" r:id="rId5"/>
    <p:sldId id="269" r:id="rId6"/>
    <p:sldId id="264" r:id="rId7"/>
  </p:sldIdLst>
  <p:sldSz cx="18288000" cy="10287000"/>
  <p:notesSz cx="6858000" cy="9144000"/>
  <p:embeddedFontLst>
    <p:embeddedFont>
      <p:font typeface="Arimo" panose="020B0604020202020204" charset="0"/>
      <p:regular r:id="rId9"/>
    </p:embeddedFont>
    <p:embeddedFont>
      <p:font typeface="Arimo Bold" panose="020B0604020202020204" charset="0"/>
      <p:regular r:id="rId10"/>
    </p:embeddedFont>
    <p:embeddedFont>
      <p:font typeface="Bahnschrift Light" panose="020B0502040204020203" pitchFamily="3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0000"/>
    <a:srgbClr val="96261B"/>
    <a:srgbClr val="123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299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orms.gle/K2S7x6XqrPYELWwHA" TargetMode="Externa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ms.gle/K2S7x6XqrPYELWwH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50B0484-12F0-6FE4-41F2-B984394F5E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419" b="15109"/>
          <a:stretch>
            <a:fillRect/>
          </a:stretch>
        </p:blipFill>
        <p:spPr>
          <a:xfrm>
            <a:off x="9986963" y="4912296"/>
            <a:ext cx="8301038" cy="537470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D7D40FD-A21A-A0BC-4D49-B2D47ABF6A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5" t="8836" r="1408"/>
          <a:stretch>
            <a:fillRect/>
          </a:stretch>
        </p:blipFill>
        <p:spPr>
          <a:xfrm>
            <a:off x="9986963" y="0"/>
            <a:ext cx="8301038" cy="486489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E2F300A-08D2-AB34-5B67-95972C08EB55}"/>
              </a:ext>
            </a:extLst>
          </p:cNvPr>
          <p:cNvSpPr/>
          <p:nvPr/>
        </p:nvSpPr>
        <p:spPr>
          <a:xfrm>
            <a:off x="9558338" y="-1"/>
            <a:ext cx="1821807" cy="10287002"/>
          </a:xfrm>
          <a:prstGeom prst="rect">
            <a:avLst/>
          </a:prstGeom>
          <a:solidFill>
            <a:srgbClr val="1238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5240793-A519-C314-36EA-17FF1BF6152B}"/>
              </a:ext>
            </a:extLst>
          </p:cNvPr>
          <p:cNvSpPr/>
          <p:nvPr/>
        </p:nvSpPr>
        <p:spPr>
          <a:xfrm>
            <a:off x="7736530" y="-1"/>
            <a:ext cx="1821809" cy="10287002"/>
          </a:xfrm>
          <a:prstGeom prst="rect">
            <a:avLst/>
          </a:prstGeom>
          <a:solidFill>
            <a:srgbClr val="9626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28787D1-A5B6-10F1-4243-2A632A227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t="2529" r="2327" b="2257"/>
          <a:stretch>
            <a:fillRect/>
          </a:stretch>
        </p:blipFill>
        <p:spPr>
          <a:xfrm>
            <a:off x="7736529" y="2989662"/>
            <a:ext cx="3643617" cy="3750468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3019B92-8AE1-B404-B969-2D1045F0F7A1}"/>
              </a:ext>
            </a:extLst>
          </p:cNvPr>
          <p:cNvSpPr txBox="1"/>
          <p:nvPr/>
        </p:nvSpPr>
        <p:spPr>
          <a:xfrm>
            <a:off x="629084" y="2764231"/>
            <a:ext cx="60847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12387F"/>
                </a:solidFill>
                <a:latin typeface="Bahnschrift Light" panose="020B0502040204020203" pitchFamily="34" charset="0"/>
              </a:rPr>
              <a:t>ZACHODNIOPOMORSKIEGO ZWIĄZKU PIŁKI NOŻNEJ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D3CBC1E-E342-3EAA-7CA1-2CDAB7C2D903}"/>
              </a:ext>
            </a:extLst>
          </p:cNvPr>
          <p:cNvSpPr/>
          <p:nvPr/>
        </p:nvSpPr>
        <p:spPr>
          <a:xfrm>
            <a:off x="650039" y="179086"/>
            <a:ext cx="8117103" cy="263149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pl-PL" sz="5400" dirty="0">
                <a:ln w="0"/>
                <a:solidFill>
                  <a:srgbClr val="1238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" panose="020B0502040204020203" pitchFamily="34" charset="0"/>
              </a:rPr>
              <a:t>LETNI OBÓZ </a:t>
            </a:r>
          </a:p>
          <a:p>
            <a:r>
              <a:rPr lang="pl-PL" sz="5400" dirty="0">
                <a:ln w="0"/>
                <a:solidFill>
                  <a:srgbClr val="1238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" panose="020B0502040204020203" pitchFamily="34" charset="0"/>
              </a:rPr>
              <a:t>SZKOLENIOWY DZIEWCZĄT 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AFC05E2C-D3BA-BE3D-4ED5-EEDE65149D6E}"/>
              </a:ext>
            </a:extLst>
          </p:cNvPr>
          <p:cNvGrpSpPr/>
          <p:nvPr/>
        </p:nvGrpSpPr>
        <p:grpSpPr>
          <a:xfrm>
            <a:off x="596231" y="4068086"/>
            <a:ext cx="6567192" cy="1892825"/>
            <a:chOff x="493808" y="4806237"/>
            <a:chExt cx="4378128" cy="1261883"/>
          </a:xfrm>
        </p:grpSpPr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4012BFDB-ED38-D4B6-76E6-419EC3F54157}"/>
                </a:ext>
              </a:extLst>
            </p:cNvPr>
            <p:cNvSpPr txBox="1"/>
            <p:nvPr/>
          </p:nvSpPr>
          <p:spPr>
            <a:xfrm>
              <a:off x="507778" y="4806237"/>
              <a:ext cx="4364158" cy="430887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r>
                <a:rPr lang="pl-PL" sz="3600" b="1" dirty="0">
                  <a:solidFill>
                    <a:srgbClr val="12387F"/>
                  </a:solidFill>
                  <a:latin typeface="Bahnschrift Light" panose="020B0502040204020203" pitchFamily="34" charset="0"/>
                </a:rPr>
                <a:t>6.07-11.07.2026, BŁAŻEJEWKO</a:t>
              </a: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DCEF66F8-671A-3BDD-DCA1-5D587FAB1AE9}"/>
                </a:ext>
              </a:extLst>
            </p:cNvPr>
            <p:cNvSpPr txBox="1"/>
            <p:nvPr/>
          </p:nvSpPr>
          <p:spPr>
            <a:xfrm>
              <a:off x="493808" y="5298679"/>
              <a:ext cx="43641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3000" dirty="0">
                  <a:solidFill>
                    <a:srgbClr val="12387F"/>
                  </a:solidFill>
                  <a:latin typeface="Bahnschrift Light" panose="020B0502040204020203" pitchFamily="34" charset="0"/>
                </a:rPr>
                <a:t>KATEGORIE WIEKOWE </a:t>
              </a:r>
              <a:r>
                <a:rPr lang="pl-PL" sz="3000" b="1" dirty="0">
                  <a:solidFill>
                    <a:srgbClr val="12387F"/>
                  </a:solidFill>
                  <a:latin typeface="Bahnschrift Light" panose="020B0502040204020203" pitchFamily="34" charset="0"/>
                </a:rPr>
                <a:t>2013-2011</a:t>
              </a: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48C0863A-C4ED-9949-F7D8-ADA9ADFBF310}"/>
                </a:ext>
              </a:extLst>
            </p:cNvPr>
            <p:cNvSpPr txBox="1"/>
            <p:nvPr/>
          </p:nvSpPr>
          <p:spPr>
            <a:xfrm>
              <a:off x="507778" y="5729566"/>
              <a:ext cx="38025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700" dirty="0">
                  <a:solidFill>
                    <a:srgbClr val="12387F"/>
                  </a:solidFill>
                  <a:latin typeface="Bahnschrift Light" panose="020B0502040204020203" pitchFamily="34" charset="0"/>
                </a:rPr>
                <a:t>Kontakt: +48 538 187 773</a:t>
              </a: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21E27855-59A7-748A-96D2-F7EB4E0EAEEC}"/>
              </a:ext>
            </a:extLst>
          </p:cNvPr>
          <p:cNvGrpSpPr/>
          <p:nvPr/>
        </p:nvGrpSpPr>
        <p:grpSpPr>
          <a:xfrm>
            <a:off x="629084" y="6210300"/>
            <a:ext cx="6567192" cy="1892825"/>
            <a:chOff x="479838" y="3198167"/>
            <a:chExt cx="4378128" cy="1261883"/>
          </a:xfrm>
        </p:grpSpPr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924CFAE0-D0CD-F73B-9C47-61F71D1ABB0E}"/>
                </a:ext>
              </a:extLst>
            </p:cNvPr>
            <p:cNvSpPr txBox="1"/>
            <p:nvPr/>
          </p:nvSpPr>
          <p:spPr>
            <a:xfrm>
              <a:off x="493808" y="3198167"/>
              <a:ext cx="4364158" cy="43088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r>
                <a:rPr lang="pl-PL" sz="3600" b="1" dirty="0">
                  <a:solidFill>
                    <a:srgbClr val="12387F"/>
                  </a:solidFill>
                  <a:latin typeface="Bahnschrift Light" panose="020B0502040204020203" pitchFamily="34" charset="0"/>
                </a:rPr>
                <a:t>12.07-18.07.2026, POLICE</a:t>
              </a:r>
            </a:p>
          </p:txBody>
        </p:sp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683E70F6-377E-1FFC-9D9F-7418AE51E2BC}"/>
                </a:ext>
              </a:extLst>
            </p:cNvPr>
            <p:cNvSpPr txBox="1"/>
            <p:nvPr/>
          </p:nvSpPr>
          <p:spPr>
            <a:xfrm>
              <a:off x="479838" y="3690609"/>
              <a:ext cx="43641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3000" dirty="0">
                  <a:solidFill>
                    <a:srgbClr val="12387F"/>
                  </a:solidFill>
                  <a:latin typeface="Bahnschrift Light" panose="020B0502040204020203" pitchFamily="34" charset="0"/>
                </a:rPr>
                <a:t>KATEGORIE WIEKOWE </a:t>
              </a:r>
              <a:r>
                <a:rPr lang="pl-PL" sz="3000" b="1" dirty="0">
                  <a:solidFill>
                    <a:srgbClr val="12387F"/>
                  </a:solidFill>
                  <a:latin typeface="Bahnschrift Light" panose="020B0502040204020203" pitchFamily="34" charset="0"/>
                </a:rPr>
                <a:t>2014-2016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2FEE2E41-DC22-A758-72D8-C5D94DAD5E7B}"/>
                </a:ext>
              </a:extLst>
            </p:cNvPr>
            <p:cNvSpPr txBox="1"/>
            <p:nvPr/>
          </p:nvSpPr>
          <p:spPr>
            <a:xfrm>
              <a:off x="493808" y="4121496"/>
              <a:ext cx="38025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700" dirty="0">
                  <a:solidFill>
                    <a:srgbClr val="12387F"/>
                  </a:solidFill>
                  <a:latin typeface="Bahnschrift Light" panose="020B0502040204020203" pitchFamily="34" charset="0"/>
                </a:rPr>
                <a:t>Kontakt: +48 794 295 500 </a:t>
              </a: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02170F32-13D2-4981-92B8-86556A8474EC}"/>
              </a:ext>
            </a:extLst>
          </p:cNvPr>
          <p:cNvGrpSpPr/>
          <p:nvPr/>
        </p:nvGrpSpPr>
        <p:grpSpPr>
          <a:xfrm>
            <a:off x="701802" y="8496300"/>
            <a:ext cx="6400800" cy="1334620"/>
            <a:chOff x="12003121" y="5942480"/>
            <a:chExt cx="6400800" cy="1334620"/>
          </a:xfrm>
          <a:solidFill>
            <a:srgbClr val="96261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id="{1962C77E-85C8-EAB9-BB3C-BF23DEAD0EDA}"/>
                </a:ext>
              </a:extLst>
            </p:cNvPr>
            <p:cNvSpPr/>
            <p:nvPr/>
          </p:nvSpPr>
          <p:spPr>
            <a:xfrm>
              <a:off x="12003121" y="5942480"/>
              <a:ext cx="6400800" cy="13346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TextBox 17">
              <a:hlinkClick r:id="rId5"/>
              <a:extLst>
                <a:ext uri="{FF2B5EF4-FFF2-40B4-BE49-F238E27FC236}">
                  <a16:creationId xmlns:a16="http://schemas.microsoft.com/office/drawing/2014/main" id="{D153D03B-9E16-4632-7A26-C608529C418A}"/>
                </a:ext>
              </a:extLst>
            </p:cNvPr>
            <p:cNvSpPr txBox="1"/>
            <p:nvPr/>
          </p:nvSpPr>
          <p:spPr>
            <a:xfrm>
              <a:off x="12464608" y="5994237"/>
              <a:ext cx="5477826" cy="1231107"/>
            </a:xfrm>
            <a:prstGeom prst="rect">
              <a:avLst/>
            </a:prstGeom>
            <a:grpFill/>
            <a:ln>
              <a:noFill/>
            </a:ln>
          </p:spPr>
          <p:txBody>
            <a:bodyPr lIns="50800" tIns="50800" rIns="50800" bIns="50800" rtlCol="0" anchor="t"/>
            <a:lstStyle/>
            <a:p>
              <a:pPr algn="ctr"/>
              <a:r>
                <a:rPr lang="en-US" sz="32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ANKIETA ZGŁOSZENIOWA</a:t>
              </a:r>
              <a:r>
                <a:rPr lang="pl-PL" sz="32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br>
                <a:rPr lang="pl-PL" sz="32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</a:br>
              <a:r>
                <a:rPr lang="pl-PL" sz="32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(kliknij w link)</a:t>
              </a:r>
              <a:r>
                <a:rPr lang="en-US" sz="32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9399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146" y="571500"/>
            <a:ext cx="18243708" cy="8763000"/>
          </a:xfrm>
          <a:custGeom>
            <a:avLst/>
            <a:gdLst/>
            <a:ahLst/>
            <a:cxnLst/>
            <a:rect l="l" t="t" r="r" b="b"/>
            <a:pathLst>
              <a:path w="24324945" h="13087350">
                <a:moveTo>
                  <a:pt x="0" y="0"/>
                </a:moveTo>
                <a:lnTo>
                  <a:pt x="24324945" y="0"/>
                </a:lnTo>
                <a:lnTo>
                  <a:pt x="24324945" y="13087350"/>
                </a:lnTo>
                <a:lnTo>
                  <a:pt x="0" y="13087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21" b="-5489"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2AABC3B1-C0DB-30FD-896D-3132D335F31D}"/>
              </a:ext>
            </a:extLst>
          </p:cNvPr>
          <p:cNvGrpSpPr/>
          <p:nvPr/>
        </p:nvGrpSpPr>
        <p:grpSpPr>
          <a:xfrm rot="5400000">
            <a:off x="8250274" y="-3710932"/>
            <a:ext cx="1821809" cy="18311472"/>
            <a:chOff x="0" y="0"/>
            <a:chExt cx="2429078" cy="13716000"/>
          </a:xfrm>
          <a:solidFill>
            <a:schemeClr val="accent1">
              <a:alpha val="50196"/>
            </a:schemeClr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CB50CCB-064D-33D4-4C58-8EED59A79D8E}"/>
                </a:ext>
              </a:extLst>
            </p:cNvPr>
            <p:cNvSpPr/>
            <p:nvPr/>
          </p:nvSpPr>
          <p:spPr>
            <a:xfrm>
              <a:off x="0" y="0"/>
              <a:ext cx="2429129" cy="13716000"/>
            </a:xfrm>
            <a:custGeom>
              <a:avLst/>
              <a:gdLst/>
              <a:ahLst/>
              <a:cxnLst/>
              <a:rect l="l" t="t" r="r" b="b"/>
              <a:pathLst>
                <a:path w="2429129" h="13716000">
                  <a:moveTo>
                    <a:pt x="0" y="0"/>
                  </a:moveTo>
                  <a:lnTo>
                    <a:pt x="2429129" y="0"/>
                  </a:lnTo>
                  <a:lnTo>
                    <a:pt x="2429129" y="13716000"/>
                  </a:lnTo>
                  <a:lnTo>
                    <a:pt x="0" y="13716000"/>
                  </a:lnTo>
                  <a:close/>
                </a:path>
              </a:pathLst>
            </a:custGeom>
            <a:grpFill/>
          </p:spPr>
          <p:txBody>
            <a:bodyPr vert="vert270" anchor="ctr"/>
            <a:lstStyle/>
            <a:p>
              <a:pPr algn="ctr"/>
              <a:r>
                <a:rPr lang="pl-PL" sz="6000" dirty="0">
                  <a:solidFill>
                    <a:schemeClr val="bg1"/>
                  </a:solidFill>
                </a:rPr>
                <a:t>BŁAŻEJEWKO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47700"/>
            <a:ext cx="18333244" cy="8458200"/>
          </a:xfrm>
          <a:custGeom>
            <a:avLst/>
            <a:gdLst/>
            <a:ahLst/>
            <a:cxnLst/>
            <a:rect l="l" t="t" r="r" b="b"/>
            <a:pathLst>
              <a:path w="24444325" h="13115925">
                <a:moveTo>
                  <a:pt x="0" y="0"/>
                </a:moveTo>
                <a:lnTo>
                  <a:pt x="24444325" y="0"/>
                </a:lnTo>
                <a:lnTo>
                  <a:pt x="24444325" y="13115925"/>
                </a:lnTo>
                <a:lnTo>
                  <a:pt x="0" y="13115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82" b="-841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411E402-36A1-89CE-4880-B8E0CC1CCA50}"/>
              </a:ext>
            </a:extLst>
          </p:cNvPr>
          <p:cNvGrpSpPr/>
          <p:nvPr/>
        </p:nvGrpSpPr>
        <p:grpSpPr>
          <a:xfrm rot="5400000">
            <a:off x="8250274" y="-3710932"/>
            <a:ext cx="1821809" cy="18311472"/>
            <a:chOff x="0" y="0"/>
            <a:chExt cx="2429078" cy="13716000"/>
          </a:xfrm>
          <a:solidFill>
            <a:schemeClr val="accent1">
              <a:alpha val="50196"/>
            </a:schemeClr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9DC02F69-EF2C-0123-7BC3-48284049FDDE}"/>
                </a:ext>
              </a:extLst>
            </p:cNvPr>
            <p:cNvSpPr/>
            <p:nvPr/>
          </p:nvSpPr>
          <p:spPr>
            <a:xfrm>
              <a:off x="0" y="0"/>
              <a:ext cx="2429129" cy="13716000"/>
            </a:xfrm>
            <a:custGeom>
              <a:avLst/>
              <a:gdLst/>
              <a:ahLst/>
              <a:cxnLst/>
              <a:rect l="l" t="t" r="r" b="b"/>
              <a:pathLst>
                <a:path w="2429129" h="13716000">
                  <a:moveTo>
                    <a:pt x="0" y="0"/>
                  </a:moveTo>
                  <a:lnTo>
                    <a:pt x="2429129" y="0"/>
                  </a:lnTo>
                  <a:lnTo>
                    <a:pt x="2429129" y="13716000"/>
                  </a:lnTo>
                  <a:lnTo>
                    <a:pt x="0" y="13716000"/>
                  </a:lnTo>
                  <a:close/>
                </a:path>
              </a:pathLst>
            </a:custGeom>
            <a:grpFill/>
          </p:spPr>
          <p:txBody>
            <a:bodyPr vert="vert270" anchor="ctr"/>
            <a:lstStyle/>
            <a:p>
              <a:pPr algn="ctr"/>
              <a:r>
                <a:rPr lang="pl-PL" sz="6000" dirty="0">
                  <a:solidFill>
                    <a:schemeClr val="bg1"/>
                  </a:solidFill>
                </a:rPr>
                <a:t>BŁAŻEJEWKO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93612" y="4991100"/>
            <a:ext cx="9144000" cy="5086974"/>
          </a:xfrm>
          <a:custGeom>
            <a:avLst/>
            <a:gdLst/>
            <a:ahLst/>
            <a:cxnLst/>
            <a:rect l="l" t="t" r="r" b="b"/>
            <a:pathLst>
              <a:path w="8650784" h="4690647">
                <a:moveTo>
                  <a:pt x="0" y="0"/>
                </a:moveTo>
                <a:lnTo>
                  <a:pt x="8650785" y="0"/>
                </a:lnTo>
                <a:lnTo>
                  <a:pt x="8650785" y="4690647"/>
                </a:lnTo>
                <a:lnTo>
                  <a:pt x="0" y="46906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43" r="-27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65578" y="188855"/>
            <a:ext cx="4863167" cy="4621497"/>
          </a:xfrm>
          <a:custGeom>
            <a:avLst/>
            <a:gdLst/>
            <a:ahLst/>
            <a:cxnLst/>
            <a:rect l="l" t="t" r="r" b="b"/>
            <a:pathLst>
              <a:path w="4860872" h="4435305">
                <a:moveTo>
                  <a:pt x="0" y="0"/>
                </a:moveTo>
                <a:lnTo>
                  <a:pt x="4860872" y="0"/>
                </a:lnTo>
                <a:lnTo>
                  <a:pt x="4860872" y="4435305"/>
                </a:lnTo>
                <a:lnTo>
                  <a:pt x="0" y="44353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673" r="-1819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3441083" y="188855"/>
            <a:ext cx="4596529" cy="4621497"/>
          </a:xfrm>
          <a:custGeom>
            <a:avLst/>
            <a:gdLst/>
            <a:ahLst/>
            <a:cxnLst/>
            <a:rect l="l" t="t" r="r" b="b"/>
            <a:pathLst>
              <a:path w="4607994" h="4435305">
                <a:moveTo>
                  <a:pt x="0" y="0"/>
                </a:moveTo>
                <a:lnTo>
                  <a:pt x="4607994" y="0"/>
                </a:lnTo>
                <a:lnTo>
                  <a:pt x="4607994" y="4435305"/>
                </a:lnTo>
                <a:lnTo>
                  <a:pt x="0" y="443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57" t="-3398" r="-42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6022542" y="188855"/>
            <a:ext cx="7266198" cy="4621497"/>
          </a:xfrm>
          <a:custGeom>
            <a:avLst/>
            <a:gdLst/>
            <a:ahLst/>
            <a:cxnLst/>
            <a:rect l="l" t="t" r="r" b="b"/>
            <a:pathLst>
              <a:path w="6901231" h="4435305">
                <a:moveTo>
                  <a:pt x="0" y="0"/>
                </a:moveTo>
                <a:lnTo>
                  <a:pt x="6901232" y="0"/>
                </a:lnTo>
                <a:lnTo>
                  <a:pt x="6901232" y="4435305"/>
                </a:lnTo>
                <a:lnTo>
                  <a:pt x="0" y="443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044" r="-998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143000" y="4991100"/>
            <a:ext cx="7570834" cy="5086974"/>
          </a:xfrm>
          <a:custGeom>
            <a:avLst/>
            <a:gdLst/>
            <a:ahLst/>
            <a:cxnLst/>
            <a:rect l="l" t="t" r="r" b="b"/>
            <a:pathLst>
              <a:path w="6826506" h="4551004">
                <a:moveTo>
                  <a:pt x="0" y="0"/>
                </a:moveTo>
                <a:lnTo>
                  <a:pt x="6826506" y="0"/>
                </a:lnTo>
                <a:lnTo>
                  <a:pt x="6826506" y="4551004"/>
                </a:lnTo>
                <a:lnTo>
                  <a:pt x="0" y="45510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5F707EA8-A259-47F5-474C-13B1558B5F79}"/>
              </a:ext>
            </a:extLst>
          </p:cNvPr>
          <p:cNvGrpSpPr/>
          <p:nvPr/>
        </p:nvGrpSpPr>
        <p:grpSpPr>
          <a:xfrm rot="5400000">
            <a:off x="8250274" y="-3710932"/>
            <a:ext cx="1821809" cy="18311472"/>
            <a:chOff x="0" y="0"/>
            <a:chExt cx="2429078" cy="13716000"/>
          </a:xfrm>
          <a:solidFill>
            <a:schemeClr val="accent3">
              <a:alpha val="50196"/>
            </a:schemeClr>
          </a:solidFill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A83F9DDB-8C94-DC2A-1CB3-E5DEAB8082FE}"/>
                </a:ext>
              </a:extLst>
            </p:cNvPr>
            <p:cNvSpPr/>
            <p:nvPr/>
          </p:nvSpPr>
          <p:spPr>
            <a:xfrm>
              <a:off x="0" y="0"/>
              <a:ext cx="2429129" cy="13716000"/>
            </a:xfrm>
            <a:custGeom>
              <a:avLst/>
              <a:gdLst/>
              <a:ahLst/>
              <a:cxnLst/>
              <a:rect l="l" t="t" r="r" b="b"/>
              <a:pathLst>
                <a:path w="2429129" h="13716000">
                  <a:moveTo>
                    <a:pt x="0" y="0"/>
                  </a:moveTo>
                  <a:lnTo>
                    <a:pt x="2429129" y="0"/>
                  </a:lnTo>
                  <a:lnTo>
                    <a:pt x="2429129" y="13716000"/>
                  </a:lnTo>
                  <a:lnTo>
                    <a:pt x="0" y="13716000"/>
                  </a:lnTo>
                  <a:close/>
                </a:path>
              </a:pathLst>
            </a:custGeom>
            <a:grpFill/>
          </p:spPr>
          <p:txBody>
            <a:bodyPr vert="vert270" anchor="ctr"/>
            <a:lstStyle/>
            <a:p>
              <a:pPr algn="ctr"/>
              <a:r>
                <a:rPr lang="pl-PL" sz="6000" dirty="0">
                  <a:solidFill>
                    <a:schemeClr val="bg1"/>
                  </a:solidFill>
                </a:rPr>
                <a:t>POLICE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8FC1DBD7-20F3-2CF3-E84D-DD663669E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366" y="6005426"/>
            <a:ext cx="6235294" cy="3883595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810468" y="401834"/>
            <a:ext cx="6511600" cy="4386322"/>
          </a:xfrm>
          <a:custGeom>
            <a:avLst/>
            <a:gdLst/>
            <a:ahLst/>
            <a:cxnLst/>
            <a:rect l="l" t="t" r="r" b="b"/>
            <a:pathLst>
              <a:path w="6989430" h="4639234">
                <a:moveTo>
                  <a:pt x="0" y="0"/>
                </a:moveTo>
                <a:lnTo>
                  <a:pt x="6989430" y="0"/>
                </a:lnTo>
                <a:lnTo>
                  <a:pt x="6989430" y="4639234"/>
                </a:lnTo>
                <a:lnTo>
                  <a:pt x="0" y="463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026" name="Picture 2" descr="ZESPÓŁ OBIEKTÓW SPORTOWYCH">
            <a:extLst>
              <a:ext uri="{FF2B5EF4-FFF2-40B4-BE49-F238E27FC236}">
                <a16:creationId xmlns:a16="http://schemas.microsoft.com/office/drawing/2014/main" id="{14E8DF35-DE32-58D6-0F86-251E18661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26"/>
          <a:stretch>
            <a:fillRect/>
          </a:stretch>
        </p:blipFill>
        <p:spPr bwMode="auto">
          <a:xfrm>
            <a:off x="143166" y="6005426"/>
            <a:ext cx="5420693" cy="388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39DEE7D-F11F-DC33-BCFE-A528593D7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46842" r="50199" b="7534"/>
          <a:stretch>
            <a:fillRect/>
          </a:stretch>
        </p:blipFill>
        <p:spPr bwMode="auto">
          <a:xfrm>
            <a:off x="12576564" y="6005426"/>
            <a:ext cx="5608924" cy="388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072C9BC-8901-DA7E-E896-AF6BEE410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400" y="409515"/>
            <a:ext cx="7696200" cy="4378641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4674FB40-6250-20A4-8658-CC7486B7430E}"/>
              </a:ext>
            </a:extLst>
          </p:cNvPr>
          <p:cNvGrpSpPr/>
          <p:nvPr/>
        </p:nvGrpSpPr>
        <p:grpSpPr>
          <a:xfrm rot="5400000">
            <a:off x="8250274" y="-3710932"/>
            <a:ext cx="1821809" cy="18311472"/>
            <a:chOff x="0" y="0"/>
            <a:chExt cx="2429078" cy="13716000"/>
          </a:xfrm>
          <a:solidFill>
            <a:schemeClr val="accent3">
              <a:alpha val="50196"/>
            </a:schemeClr>
          </a:solidFill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DEAD43A-3A9F-F038-BC78-1F940BF2ACEF}"/>
                </a:ext>
              </a:extLst>
            </p:cNvPr>
            <p:cNvSpPr/>
            <p:nvPr/>
          </p:nvSpPr>
          <p:spPr>
            <a:xfrm>
              <a:off x="0" y="0"/>
              <a:ext cx="2429129" cy="13716000"/>
            </a:xfrm>
            <a:custGeom>
              <a:avLst/>
              <a:gdLst/>
              <a:ahLst/>
              <a:cxnLst/>
              <a:rect l="l" t="t" r="r" b="b"/>
              <a:pathLst>
                <a:path w="2429129" h="13716000">
                  <a:moveTo>
                    <a:pt x="0" y="0"/>
                  </a:moveTo>
                  <a:lnTo>
                    <a:pt x="2429129" y="0"/>
                  </a:lnTo>
                  <a:lnTo>
                    <a:pt x="2429129" y="13716000"/>
                  </a:lnTo>
                  <a:lnTo>
                    <a:pt x="0" y="13716000"/>
                  </a:lnTo>
                  <a:close/>
                </a:path>
              </a:pathLst>
            </a:custGeom>
            <a:grpFill/>
          </p:spPr>
          <p:txBody>
            <a:bodyPr vert="vert270" anchor="ctr"/>
            <a:lstStyle/>
            <a:p>
              <a:pPr algn="ctr"/>
              <a:r>
                <a:rPr lang="pl-PL" sz="6000" dirty="0">
                  <a:solidFill>
                    <a:schemeClr val="bg1"/>
                  </a:solidFill>
                </a:rPr>
                <a:t>POLICE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1809" y="-19050"/>
            <a:ext cx="1821809" cy="10287000"/>
            <a:chOff x="0" y="0"/>
            <a:chExt cx="242907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9129" cy="13716000"/>
            </a:xfrm>
            <a:custGeom>
              <a:avLst/>
              <a:gdLst/>
              <a:ahLst/>
              <a:cxnLst/>
              <a:rect l="l" t="t" r="r" b="b"/>
              <a:pathLst>
                <a:path w="2429129" h="13716000">
                  <a:moveTo>
                    <a:pt x="0" y="0"/>
                  </a:moveTo>
                  <a:lnTo>
                    <a:pt x="2429129" y="0"/>
                  </a:lnTo>
                  <a:lnTo>
                    <a:pt x="2429129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2387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19050"/>
            <a:ext cx="1821809" cy="10287000"/>
            <a:chOff x="0" y="0"/>
            <a:chExt cx="242907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29129" cy="13716000"/>
            </a:xfrm>
            <a:custGeom>
              <a:avLst/>
              <a:gdLst/>
              <a:ahLst/>
              <a:cxnLst/>
              <a:rect l="l" t="t" r="r" b="b"/>
              <a:pathLst>
                <a:path w="2429129" h="13716000">
                  <a:moveTo>
                    <a:pt x="0" y="0"/>
                  </a:moveTo>
                  <a:lnTo>
                    <a:pt x="2429129" y="0"/>
                  </a:lnTo>
                  <a:lnTo>
                    <a:pt x="2429129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96261B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2989659"/>
            <a:ext cx="3643617" cy="3750469"/>
            <a:chOff x="0" y="0"/>
            <a:chExt cx="4858156" cy="5000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58131" cy="5000625"/>
            </a:xfrm>
            <a:custGeom>
              <a:avLst/>
              <a:gdLst/>
              <a:ahLst/>
              <a:cxnLst/>
              <a:rect l="l" t="t" r="r" b="b"/>
              <a:pathLst>
                <a:path w="4858131" h="5000625">
                  <a:moveTo>
                    <a:pt x="0" y="0"/>
                  </a:moveTo>
                  <a:lnTo>
                    <a:pt x="4858131" y="0"/>
                  </a:lnTo>
                  <a:lnTo>
                    <a:pt x="4858131" y="5000625"/>
                  </a:lnTo>
                  <a:lnTo>
                    <a:pt x="0" y="5000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39" t="-2656" r="-2426" b="-237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058382" y="1483809"/>
            <a:ext cx="1476301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80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ORGANIZATOREM OBOZU JEST ZACHODNIOPOMORSKI ZWIĄ</a:t>
            </a:r>
            <a:r>
              <a:rPr lang="pl-PL" sz="280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Z</a:t>
            </a:r>
            <a:r>
              <a:rPr lang="en-US" sz="280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EK PIŁKI NOŻNEJ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80156" y="2086133"/>
            <a:ext cx="6587844" cy="1597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pl-PL" sz="2000" b="1" noProof="0" dirty="0">
                <a:solidFill>
                  <a:srgbClr val="12387F"/>
                </a:solidFill>
                <a:highlight>
                  <a:srgbClr val="FFFF00"/>
                </a:highlight>
                <a:latin typeface="Arimo"/>
                <a:ea typeface="Arimo"/>
                <a:cs typeface="Arimo"/>
                <a:sym typeface="Arimo"/>
              </a:rPr>
              <a:t>BŁAŻEJEWKO</a:t>
            </a:r>
            <a:r>
              <a:rPr lang="pl-PL" sz="2000" noProof="0" dirty="0">
                <a:solidFill>
                  <a:srgbClr val="12387F"/>
                </a:solidFill>
                <a:highlight>
                  <a:srgbClr val="FFFF00"/>
                </a:highlight>
                <a:latin typeface="Arimo"/>
                <a:ea typeface="Arimo"/>
                <a:cs typeface="Arimo"/>
                <a:sym typeface="Arimo"/>
              </a:rPr>
              <a:t>:</a:t>
            </a:r>
          </a:p>
          <a:p>
            <a:pPr algn="l">
              <a:lnSpc>
                <a:spcPts val="3240"/>
              </a:lnSpc>
            </a:pPr>
            <a:r>
              <a:rPr lang="pl-PL" sz="20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ROZPOCZĘCIE OBOZU 06.07 godz. 13:00 </a:t>
            </a:r>
            <a:br>
              <a:rPr lang="pl-PL" sz="20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pl-PL" sz="20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(dojazd we własnym zakresie), </a:t>
            </a:r>
          </a:p>
          <a:p>
            <a:pPr algn="l">
              <a:lnSpc>
                <a:spcPts val="3240"/>
              </a:lnSpc>
            </a:pPr>
            <a:r>
              <a:rPr lang="pl-PL" sz="20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ZAKOŃCZENIE OBOZU 11.07. godzina 13:00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05143" y="8940871"/>
            <a:ext cx="5901880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KOSZT OBOZU</a:t>
            </a:r>
            <a:r>
              <a:rPr lang="pl-PL" sz="360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:</a:t>
            </a:r>
            <a:r>
              <a:rPr lang="en-US" sz="360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 2100zł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80154" y="5838968"/>
            <a:ext cx="13887269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pl-PL" sz="2400" b="1" noProof="0" dirty="0">
                <a:solidFill>
                  <a:srgbClr val="12387F"/>
                </a:solidFill>
                <a:latin typeface="Arimo Bold"/>
                <a:ea typeface="Arimo Bold"/>
                <a:cs typeface="Arimo Bold"/>
                <a:sym typeface="Arimo Bold"/>
              </a:rPr>
              <a:t>W PROGRAMIE: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pl-PL" sz="24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piłkarski trening indywidualny, grupowy i drużynowy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pl-PL" sz="24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treningi motoryczne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pl-PL" sz="24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trening mentalny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pl-PL" sz="24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zajęcia gimnastyczne 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pl-PL" sz="24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zajęcia integracyjne (gry i zabawy terenowe)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58383" y="529523"/>
            <a:ext cx="1003861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SZCZEGÓŁY OBOZU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43598" y="4403265"/>
            <a:ext cx="14644402" cy="1231106"/>
          </a:xfrm>
          <a:prstGeom prst="rect">
            <a:avLst/>
          </a:prstGeom>
          <a:solidFill>
            <a:srgbClr val="12387F"/>
          </a:solidFill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endParaRPr lang="pl-PL" sz="2700" b="1" dirty="0">
              <a:solidFill>
                <a:schemeClr val="bg1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240"/>
              </a:lnSpc>
            </a:pPr>
            <a:r>
              <a:rPr lang="pl-PL" sz="2700" b="1" dirty="0">
                <a:solidFill>
                  <a:schemeClr val="bg1"/>
                </a:solidFill>
                <a:latin typeface="Arimo Bold"/>
                <a:ea typeface="Arimo Bold"/>
                <a:cs typeface="Arimo Bold"/>
                <a:sym typeface="Arimo Bold"/>
              </a:rPr>
              <a:t>    </a:t>
            </a:r>
            <a:r>
              <a:rPr lang="en-US" sz="2700" b="1" dirty="0">
                <a:solidFill>
                  <a:schemeClr val="bg1"/>
                </a:solidFill>
                <a:latin typeface="Arimo Bold"/>
                <a:ea typeface="Arimo Bold"/>
                <a:cs typeface="Arimo Bold"/>
                <a:sym typeface="Arimo Bold"/>
              </a:rPr>
              <a:t>NA CZAS OBOZU ZWODNICZKI OTRZYMAJĄ KOMPLETNY SPRZĘT TRENINGOWY</a:t>
            </a:r>
            <a:endParaRPr lang="pl-PL" sz="2700" b="1" dirty="0">
              <a:solidFill>
                <a:schemeClr val="bg1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3240"/>
              </a:lnSpc>
            </a:pPr>
            <a:endParaRPr lang="en-US" sz="2700" b="1" dirty="0">
              <a:solidFill>
                <a:schemeClr val="bg1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0352" y="6942918"/>
            <a:ext cx="3055843" cy="2689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pl-PL" sz="2400" noProof="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Kontakt: </a:t>
            </a:r>
            <a:br>
              <a:rPr lang="pl-PL" sz="2400" noProof="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pl-PL" sz="2400" noProof="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Błażejewko:</a:t>
            </a:r>
          </a:p>
          <a:p>
            <a:pPr>
              <a:lnSpc>
                <a:spcPts val="4320"/>
              </a:lnSpc>
            </a:pPr>
            <a:r>
              <a:rPr lang="pl-PL" sz="2400" noProof="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+48 538 187 773</a:t>
            </a:r>
          </a:p>
          <a:p>
            <a:pPr>
              <a:lnSpc>
                <a:spcPts val="4320"/>
              </a:lnSpc>
            </a:pPr>
            <a:r>
              <a:rPr lang="pl-PL" sz="2400" noProof="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Police:</a:t>
            </a:r>
          </a:p>
          <a:p>
            <a:pPr>
              <a:lnSpc>
                <a:spcPts val="4320"/>
              </a:lnSpc>
            </a:pPr>
            <a:r>
              <a:rPr lang="pl-PL" sz="2400" noProof="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+48 794 295 500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D86D290-0658-261E-1453-F5F7740342C8}"/>
              </a:ext>
            </a:extLst>
          </p:cNvPr>
          <p:cNvSpPr txBox="1"/>
          <p:nvPr/>
        </p:nvSpPr>
        <p:spPr>
          <a:xfrm>
            <a:off x="11023789" y="2086133"/>
            <a:ext cx="6705600" cy="1689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240"/>
              </a:lnSpc>
            </a:pPr>
            <a:r>
              <a:rPr lang="pl-PL" sz="2000" b="1" noProof="0" dirty="0">
                <a:solidFill>
                  <a:srgbClr val="12387F"/>
                </a:solidFill>
                <a:highlight>
                  <a:srgbClr val="FFFF00"/>
                </a:highlight>
                <a:latin typeface="Arimo"/>
                <a:ea typeface="Arimo"/>
                <a:cs typeface="Arimo"/>
                <a:sym typeface="Arimo"/>
              </a:rPr>
              <a:t>POLICE</a:t>
            </a:r>
            <a:r>
              <a:rPr lang="pl-PL" sz="2000" noProof="0" dirty="0">
                <a:solidFill>
                  <a:srgbClr val="12387F"/>
                </a:solidFill>
                <a:highlight>
                  <a:srgbClr val="FFFF00"/>
                </a:highlight>
                <a:latin typeface="Arimo"/>
                <a:ea typeface="Arimo"/>
                <a:cs typeface="Arimo"/>
                <a:sym typeface="Arimo"/>
              </a:rPr>
              <a:t>:</a:t>
            </a:r>
          </a:p>
          <a:p>
            <a:pPr algn="l">
              <a:lnSpc>
                <a:spcPts val="3240"/>
              </a:lnSpc>
            </a:pPr>
            <a:r>
              <a:rPr lang="pl-PL" sz="20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ROZPOCZĘCIE OBOZU 12.07 godz. 13:00 </a:t>
            </a:r>
            <a:br>
              <a:rPr lang="pl-PL" sz="20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</a:br>
            <a:r>
              <a:rPr lang="pl-PL" sz="20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(dojazd i powrót we własnym zakresie), </a:t>
            </a:r>
          </a:p>
          <a:p>
            <a:pPr algn="l">
              <a:lnSpc>
                <a:spcPts val="3240"/>
              </a:lnSpc>
            </a:pPr>
            <a:r>
              <a:rPr lang="pl-PL" sz="2000" noProof="0" dirty="0">
                <a:solidFill>
                  <a:srgbClr val="12387F"/>
                </a:solidFill>
                <a:latin typeface="Arimo"/>
                <a:ea typeface="Arimo"/>
                <a:cs typeface="Arimo"/>
                <a:sym typeface="Arimo"/>
              </a:rPr>
              <a:t>ZAKOŃCZENIE OBOZU 18.07. godzina 13:00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4BF3A278-7A5C-3843-729F-883830733FC6}"/>
              </a:ext>
            </a:extLst>
          </p:cNvPr>
          <p:cNvGrpSpPr/>
          <p:nvPr/>
        </p:nvGrpSpPr>
        <p:grpSpPr>
          <a:xfrm>
            <a:off x="11344918" y="7941647"/>
            <a:ext cx="6400800" cy="1334620"/>
            <a:chOff x="12003121" y="5942480"/>
            <a:chExt cx="6400800" cy="1334620"/>
          </a:xfrm>
          <a:solidFill>
            <a:srgbClr val="96261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Prostokąt: zaokrąglone rogi 19">
              <a:extLst>
                <a:ext uri="{FF2B5EF4-FFF2-40B4-BE49-F238E27FC236}">
                  <a16:creationId xmlns:a16="http://schemas.microsoft.com/office/drawing/2014/main" id="{EA7CE249-CB1E-8D0D-A171-E1C4681D6D10}"/>
                </a:ext>
              </a:extLst>
            </p:cNvPr>
            <p:cNvSpPr/>
            <p:nvPr/>
          </p:nvSpPr>
          <p:spPr>
            <a:xfrm>
              <a:off x="12003121" y="5942480"/>
              <a:ext cx="6400800" cy="13346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TextBox 17">
              <a:hlinkClick r:id="rId4"/>
            </p:cNvPr>
            <p:cNvSpPr txBox="1"/>
            <p:nvPr/>
          </p:nvSpPr>
          <p:spPr>
            <a:xfrm>
              <a:off x="12464608" y="5994237"/>
              <a:ext cx="5477826" cy="1231107"/>
            </a:xfrm>
            <a:prstGeom prst="rect">
              <a:avLst/>
            </a:prstGeom>
            <a:grpFill/>
            <a:ln>
              <a:noFill/>
            </a:ln>
          </p:spPr>
          <p:txBody>
            <a:bodyPr lIns="50800" tIns="50800" rIns="50800" bIns="50800" rtlCol="0" anchor="t"/>
            <a:lstStyle/>
            <a:p>
              <a:pPr algn="ctr"/>
              <a:r>
                <a:rPr lang="en-US" sz="32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ANKIETA ZGŁOSZENIOWA</a:t>
              </a:r>
              <a:r>
                <a:rPr lang="pl-PL" sz="32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br>
                <a:rPr lang="pl-PL" sz="32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</a:br>
              <a:r>
                <a:rPr lang="pl-PL" sz="32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(kliknij w link)</a:t>
              </a:r>
              <a:r>
                <a:rPr lang="en-US" sz="3200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167</Words>
  <Application>Microsoft Office PowerPoint</Application>
  <PresentationFormat>Niestandardowy</PresentationFormat>
  <Paragraphs>40</Paragraphs>
  <Slides>6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2" baseType="lpstr">
      <vt:lpstr>Calibri</vt:lpstr>
      <vt:lpstr>Bahnschrift Light</vt:lpstr>
      <vt:lpstr>Arimo Bold</vt:lpstr>
      <vt:lpstr>Arial</vt:lpstr>
      <vt:lpstr>Arimo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OFERTA.pptx</dc:title>
  <dc:creator>Łukasz Stański</dc:creator>
  <cp:lastModifiedBy>Aleksandra Podgórska</cp:lastModifiedBy>
  <cp:revision>7</cp:revision>
  <dcterms:created xsi:type="dcterms:W3CDTF">2006-08-16T00:00:00Z</dcterms:created>
  <dcterms:modified xsi:type="dcterms:W3CDTF">2026-04-03T07:46:23Z</dcterms:modified>
  <dc:identifier>DAHFgzn2IMM</dc:identifier>
</cp:coreProperties>
</file>